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15409582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15409582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15409582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15409582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15409582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15409582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15409582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15409582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15409582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15409582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15acb12e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15acb12e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15acb12e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15acb12e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4199bd20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4199bd20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4199bd20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4199bd20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142936e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142936e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15acb12e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15acb12e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15acb12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15acb12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1540958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1540958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15409582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1540958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15409582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1540958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15409582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1540958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NREL/dss-cosim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NREL/dss-cosim" TargetMode="External"/><Relationship Id="rId4" Type="http://schemas.openxmlformats.org/officeDocument/2006/relationships/hyperlink" Target="https://dss-extensions.org/dss_pytho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11/13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29677"/>
            <a:ext cx="6668125" cy="20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Cannot connect the federates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425498"/>
            <a:ext cx="5668774" cy="30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Pandapower config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be pandapower/current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Changed to just pandapower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923" y="1017725"/>
            <a:ext cx="3370025" cy="40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Resulted in infinitely creating DSS file results.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448" y="2014675"/>
            <a:ext cx="5006849" cy="2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https://github.com/NREL/dss-cosim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OpenDER and OpenDSS helics co-simulation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Would this be a good implementation to follow to get OpenDER and DSS connected?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so, would we need a three way helics implementation with DER and dss-python communicating, and then dss-python and pandapower?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58770"/>
            <a:ext cx="2712049" cy="18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3225" y="3405860"/>
            <a:ext cx="2712049" cy="137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Work-Tommy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Looked at GitHub for OpenDER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Explored examples from GitHub, not much learned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yet able to run examples, shown on next slide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Received help from Kaya and Justin to set up personal VM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more help to set up and run DER so I can </a:t>
            </a:r>
            <a:r>
              <a:rPr lang="en"/>
              <a:t>understand</a:t>
            </a:r>
            <a:r>
              <a:rPr lang="en"/>
              <a:t> more and hopefully get cosimiluation examples with OpenDSS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332950"/>
            <a:ext cx="9049824" cy="28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5101"/>
            <a:ext cx="9143999" cy="90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</a:t>
            </a:r>
            <a:r>
              <a:rPr lang="en"/>
              <a:t>Week's</a:t>
            </a:r>
            <a:r>
              <a:rPr lang="en"/>
              <a:t> Plan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Work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Tyler worked more on the SYN flood, t</a:t>
            </a:r>
            <a:r>
              <a:rPr lang="en"/>
              <a:t>esting a script for DDoS, and thinks 5 Kali boxes may work for attacking docker.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Kaya worked on connecting pandapower and DSS via Helics, running into connection errors.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- Tyler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Response to Gelli’s question last week: I do not know. </a:t>
            </a:r>
            <a:r>
              <a:rPr lang="en"/>
              <a:t>Current tests on a basic apache2 webserver are showing that it can take more than ~210 KiB/s of traffic (I had 3 metasploit instances running on my test VM, all running a basic synflood). Current theory is 5 should be enough at 6-8 cores each, all running multiple metasploit instances. It should generate over 1000 KiB/s, which I don’t believe a docker instance could handle, but I have yet to get that far in testing.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have also started looking into rate limiting, though that seems to not go where I want it to. Upon talking with a cyber professor I TA for, most modern systems have safeguards against DoS attacks, like Ping of Death. DDoS might work better, but we might need to find a way to send massive malformed packets with a python script to overload the destination. I have a script I am currently testing.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- Zach 	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developing the </a:t>
            </a:r>
            <a:r>
              <a:rPr lang="en"/>
              <a:t>web server</a:t>
            </a:r>
            <a:r>
              <a:rPr lang="en"/>
              <a:t> that will deploy attacks.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Did most of the work this week on my personal computer since we did not have the VMs, will transfer over this week before thanksgiving break.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Future work involves finishing integrating flask into attack </a:t>
            </a:r>
            <a:r>
              <a:rPr lang="en"/>
              <a:t>web server</a:t>
            </a:r>
            <a:r>
              <a:rPr lang="en"/>
              <a:t> as well as writing up some test code for a simple attack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- Justin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some important documentation and examples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https://github.com/NREL/dss-cosim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https://dss-extensions.org/dss_python/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do you use dss-python versus windows wrapper?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Command Line? API-Usage?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a ton of examples…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https://github.com/dss-extensions/dss_python/blob/master/docs/examples/JSON.ipynb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- </a:t>
            </a:r>
            <a:r>
              <a:rPr lang="en"/>
              <a:t>Kaya 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more on integrating pandapower and DSS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Questions: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Pandapower short circuit calculation, does it run after each simulation interval?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950" y="2688575"/>
            <a:ext cx="4638099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Pandapower Federate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972" y="1152475"/>
            <a:ext cx="4634476" cy="38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777" y="1017725"/>
            <a:ext cx="5037674" cy="38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DSS Federate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99650" cy="372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